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40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39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7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29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53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8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85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9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4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09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57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89E5-390C-4061-BEED-489CDD03DE11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1721-FBE9-4086-8D71-80D3BDE009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9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建物, ボート, 水, 船 が含まれている画像&#10;&#10;自動的に生成された説明">
            <a:extLst>
              <a:ext uri="{FF2B5EF4-FFF2-40B4-BE49-F238E27FC236}">
                <a16:creationId xmlns:a16="http://schemas.microsoft.com/office/drawing/2014/main" id="{418B505A-0BC9-46FE-A3F0-D6D569FA16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" y="4798229"/>
            <a:ext cx="6858000" cy="51435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76A0F0A-203C-4015-85A7-1D1613B51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52" y="366781"/>
            <a:ext cx="6008561" cy="2005239"/>
          </a:xfrm>
          <a:noFill/>
        </p:spPr>
        <p:txBody>
          <a:bodyPr vert="horz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3600" spc="-96" dirty="0">
                <a:ln w="222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２０２４年度</a:t>
            </a:r>
            <a:br>
              <a:rPr lang="en-US" altLang="ja-JP" sz="3600" spc="-96" dirty="0">
                <a:ln w="222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</a:br>
            <a:r>
              <a:rPr lang="ja-JP" altLang="en-US" sz="3600" spc="-96" dirty="0">
                <a:ln w="222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日本技術士会東北本部</a:t>
            </a:r>
            <a:br>
              <a:rPr lang="en-US" altLang="ja-JP" sz="3600" spc="-96" dirty="0">
                <a:ln w="222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</a:br>
            <a:r>
              <a:rPr lang="ja-JP" altLang="en-US" sz="3600" spc="-96" dirty="0">
                <a:ln w="22225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現場見学会</a:t>
            </a:r>
            <a:endParaRPr lang="en-US" sz="3600" spc="-96" dirty="0">
              <a:ln w="22225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2B6BC5-A35A-4889-AF84-1633573F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446" y="9393353"/>
            <a:ext cx="3695313" cy="512647"/>
          </a:xfrm>
        </p:spPr>
        <p:txBody>
          <a:bodyPr>
            <a:normAutofit/>
          </a:bodyPr>
          <a:lstStyle/>
          <a:p>
            <a:pPr algn="r" defTabSz="514350">
              <a:lnSpc>
                <a:spcPct val="90000"/>
              </a:lnSpc>
              <a:spcAft>
                <a:spcPts val="600"/>
              </a:spcAft>
              <a:defRPr/>
            </a:pPr>
            <a:r>
              <a:rPr lang="ja-JP" altLang="en-US" sz="1000" b="1" dirty="0">
                <a:solidFill>
                  <a:schemeClr val="tx1"/>
                </a:solidFill>
              </a:rPr>
              <a:t>出典：東京電力ホールディングスＨＰの写真集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F5DE89F-D0CD-4BCC-8491-925ECA04E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59" y="2954224"/>
            <a:ext cx="6376416" cy="630079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・見学場所　東京電力福島第一原子力発電所</a:t>
            </a: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8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・見学内容　福島第一原子</a:t>
            </a: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力発電所　廃炉作業の見学</a:t>
            </a:r>
            <a:endParaRPr lang="en-US" altLang="ja-JP" sz="18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・主　　催　日本技術士会東北本部　建設部会・防災委員会</a:t>
            </a: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　　　　　　　　　　　　　　　　宮城県支部防災委員会</a:t>
            </a: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2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・日　　時　２０２４年１０月１日（火）</a:t>
            </a: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　　　　　８：００～１７：００（予定）</a:t>
            </a: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・参加費用　３０００円（保険料・昼食費を含む）</a:t>
            </a: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・集合場所　仙台駅東口　貸切バスプール</a:t>
            </a: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・募集人員　４０名（対象：日本技術士会会員）</a:t>
            </a: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・募集時期　８月２０～３０日</a:t>
            </a: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・参加申込み　日本技術士会東北本部</a:t>
            </a:r>
            <a:r>
              <a:rPr lang="en-US" altLang="ja-JP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HP</a:t>
            </a: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から申し込んで</a:t>
            </a:r>
          </a:p>
          <a:p>
            <a:pPr algn="l">
              <a:lnSpc>
                <a:spcPct val="150000"/>
              </a:lnSpc>
            </a:pPr>
            <a:r>
              <a:rPr lang="ja-JP" altLang="en-US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　　　　　　下さい</a:t>
            </a: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250000"/>
              </a:lnSpc>
            </a:pP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50000"/>
              </a:lnSpc>
            </a:pPr>
            <a:endParaRPr lang="en-US" altLang="ja-JP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l">
              <a:lnSpc>
                <a:spcPct val="150000"/>
              </a:lnSpc>
            </a:pPr>
            <a:endParaRPr lang="en-US" sz="18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79142FD-BE7D-434E-9729-AD4897C444EC}"/>
              </a:ext>
            </a:extLst>
          </p:cNvPr>
          <p:cNvSpPr txBox="1">
            <a:spLocks/>
          </p:cNvSpPr>
          <p:nvPr/>
        </p:nvSpPr>
        <p:spPr>
          <a:xfrm>
            <a:off x="471487" y="2210786"/>
            <a:ext cx="6008561" cy="7434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indent="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/>
            </a:lvl9pPr>
          </a:lstStyle>
          <a:p>
            <a:pPr algn="ctr"/>
            <a:r>
              <a:rPr lang="ja-JP" altLang="en-US" sz="2400" dirty="0"/>
              <a:t>（ 行事内容 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56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HGS明朝B</vt:lpstr>
      <vt:lpstr>HGS明朝E</vt:lpstr>
      <vt:lpstr>Arial</vt:lpstr>
      <vt:lpstr>Calibri</vt:lpstr>
      <vt:lpstr>Calibri Light</vt:lpstr>
      <vt:lpstr>Office テーマ</vt:lpstr>
      <vt:lpstr>２０２４年度 日本技術士会東北本部 現場見学会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2024年度 日本技術士会東北本部　現場見学会</dc:title>
  <dc:creator>鈴木 雅裕/ＴＫＣ</dc:creator>
  <cp:lastModifiedBy>平間 光雄/ＴＫＣ</cp:lastModifiedBy>
  <cp:revision>8</cp:revision>
  <cp:lastPrinted>2024-07-29T07:49:57Z</cp:lastPrinted>
  <dcterms:created xsi:type="dcterms:W3CDTF">2024-06-05T09:26:43Z</dcterms:created>
  <dcterms:modified xsi:type="dcterms:W3CDTF">2024-07-29T07:52:50Z</dcterms:modified>
</cp:coreProperties>
</file>